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media1.m4v" ContentType="video/unknown"/>
  <Override PartName="/ppt/media/media2.m4v" ContentType="video/unknown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media1.m4v>
</file>

<file path=ppt/media/media2.m4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–Christian Bauer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„Zitat hier eingeben.“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Titeltext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&amp;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, Aufzählung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1.m4v"/><Relationship Id="rId3" Type="http://schemas.microsoft.com/office/2007/relationships/media" Target="../media/media1.m4v"/><Relationship Id="rId4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2.m4v"/><Relationship Id="rId3" Type="http://schemas.microsoft.com/office/2007/relationships/media" Target="../media/media2.m4v"/><Relationship Id="rId4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SPACY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Ein Spiel von Jonas Bernemann, Dwayne Fastermann, Max Huster und Carl-Simon Sand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  <p:sp>
        <p:nvSpPr>
          <p:cNvPr id="147" name="Shape 147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prstGeom prst="rect">
            <a:avLst/>
          </a:prstGeom>
        </p:spPr>
        <p:txBody>
          <a:bodyPr anchor="b"/>
          <a:lstStyle>
            <a:lvl1pPr algn="l"/>
          </a:lstStyle>
          <a:p>
            <a:pPr/>
            <a:r>
              <a:t>Inhalt</a:t>
            </a:r>
          </a:p>
        </p:txBody>
      </p:sp>
      <p:sp>
        <p:nvSpPr>
          <p:cNvPr id="123" name="Shape 12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Verschiedene Entwicklungsstufen in Bildern</a:t>
            </a:r>
          </a:p>
          <a:p>
            <a:pPr/>
            <a:r>
              <a:t>Was möglich ist</a:t>
            </a:r>
          </a:p>
          <a:p>
            <a:pPr/>
            <a:r>
              <a:t>Probleme</a:t>
            </a:r>
          </a:p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Am Anfang war die Dunkelheit…</a:t>
            </a:r>
          </a:p>
        </p:txBody>
      </p:sp>
      <p:pic>
        <p:nvPicPr>
          <p:cNvPr id="126" name="IMG_027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6727" y="2744709"/>
            <a:ext cx="10651346" cy="5991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…dann kam das Wort…</a:t>
            </a:r>
          </a:p>
        </p:txBody>
      </p:sp>
      <p:pic>
        <p:nvPicPr>
          <p:cNvPr id="129" name="IMG_032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86483" y="2879562"/>
            <a:ext cx="6987261" cy="54930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und bald schon entwickelte sich „Leben“.</a:t>
            </a:r>
          </a:p>
        </p:txBody>
      </p:sp>
      <p:pic>
        <p:nvPicPr>
          <p:cNvPr id="132" name="IMG_0007.m4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438399" y="2540000"/>
            <a:ext cx="8128001" cy="467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000" fill="hold"/>
                                        <p:tgtEl>
                                          <p:spTgt spid="1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Die Grenzen der Welt wurden entdeckt.</a:t>
            </a:r>
          </a:p>
        </p:txBody>
      </p:sp>
      <p:pic>
        <p:nvPicPr>
          <p:cNvPr id="135" name="IMG_0032.m4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711184" y="2510941"/>
            <a:ext cx="3582432" cy="62303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7819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14781">
              <a:defRPr sz="5680"/>
            </a:lvl1pPr>
          </a:lstStyle>
          <a:p>
            <a:pPr/>
            <a:r>
              <a:t>Und die Bewohner der Welt wurden ihrer Sterblichkeit gewahr.</a:t>
            </a:r>
          </a:p>
        </p:txBody>
      </p:sp>
      <p:pic>
        <p:nvPicPr>
          <p:cNvPr id="138" name="IMG_014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1644" y="3394381"/>
            <a:ext cx="11481512" cy="44634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Was möglich ist</a:t>
            </a:r>
          </a:p>
        </p:txBody>
      </p:sp>
      <p:sp>
        <p:nvSpPr>
          <p:cNvPr id="141" name="Shape 1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Erstellung eines Servers</a:t>
            </a:r>
          </a:p>
          <a:p>
            <a:pPr/>
            <a:r>
              <a:t>Verbindung zu Server (im LAN)</a:t>
            </a:r>
          </a:p>
          <a:p>
            <a:pPr/>
            <a:r>
              <a:t>Bewegen in der Welt</a:t>
            </a:r>
          </a:p>
          <a:p>
            <a:pPr/>
            <a:r>
              <a:t>(Ab-)schießen</a:t>
            </a:r>
          </a:p>
          <a:p>
            <a:pPr/>
            <a:r>
              <a:t>sterben</a:t>
            </a:r>
          </a:p>
          <a:p>
            <a:pPr/>
            <a:r>
              <a:t>Punkte sammeln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Probleme</a:t>
            </a:r>
          </a:p>
        </p:txBody>
      </p:sp>
      <p:sp>
        <p:nvSpPr>
          <p:cNvPr id="144" name="Shape 14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Dynamische Geschwindigkeiten nicht synchron</a:t>
            </a:r>
          </a:p>
          <a:p>
            <a:pPr/>
            <a:r>
              <a:t>Zoom verzerrt das Koordinatensystem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